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5" r:id="rId2"/>
    <p:sldId id="272" r:id="rId3"/>
    <p:sldId id="271" r:id="rId4"/>
    <p:sldId id="273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4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FDD3C-7436-44B8-9058-4033AADB07CA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26F8-B835-4365-BFB8-CFC149AEB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2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1143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EA67-DE99-4DF6-AA79-D36F54C6DCEE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400600" cy="3651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ru-RU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804248" y="6381328"/>
            <a:ext cx="1534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МИИТ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8571-8BE3-4155-9CA6-839E670B9B3E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85794"/>
            <a:ext cx="2057400" cy="5340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4D4E-6716-4434-8C68-3E15EA73D505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85794"/>
            <a:ext cx="9144000" cy="550072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4536504" cy="365125"/>
          </a:xfrm>
        </p:spPr>
        <p:txBody>
          <a:bodyPr/>
          <a:lstStyle>
            <a:lvl1pPr algn="ctr">
              <a:defRPr sz="1200" b="1"/>
            </a:lvl1pPr>
          </a:lstStyle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/>
              <a:t>©</a:t>
            </a:r>
            <a:r>
              <a:rPr lang="en-US" sz="1400" dirty="0" smtClean="0"/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 dirty="0" smtClean="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 userDrawn="1"/>
        </p:nvSpPr>
        <p:spPr>
          <a:xfrm>
            <a:off x="107504" y="116632"/>
            <a:ext cx="1240299" cy="648072"/>
          </a:xfrm>
          <a:prstGeom prst="parallelogram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55713" lvl="0" indent="0">
              <a:spcBef>
                <a:spcPct val="0"/>
              </a:spcBef>
              <a:buNone/>
            </a:pPr>
            <a:endParaRPr lang="ru-RU" sz="24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2197478">
            <a:off x="1083580" y="254627"/>
            <a:ext cx="665140" cy="595549"/>
          </a:xfrm>
          <a:prstGeom prst="rtTriangle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920880" cy="63408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261938" indent="0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6" y="115018"/>
            <a:ext cx="6461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7F06-9EF6-4428-A096-9ACA08488B3A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595E-4FAD-464F-915F-E7BD19854999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EB1-7B99-4F35-8A6E-D24129142263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AD6C-5388-478D-A30D-5D96FAD6C848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CC50-3CDB-4B2A-9680-D442E2115B6D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A709-0A96-477F-988F-9D44496A271B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0686-708F-4FCA-BEB4-519646DA110E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Московский государственный университет путей сообщения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94EFE-4DBA-425C-B6B0-622FA7F8B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714356"/>
            <a:ext cx="9144000" cy="5544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0" y="630932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404664"/>
            <a:ext cx="9144000" cy="360039"/>
          </a:xfrm>
          <a:prstGeom prst="rect">
            <a:avLst/>
          </a:prstGeom>
          <a:pattFill prst="narHorz">
            <a:fgClr>
              <a:schemeClr val="bg1"/>
            </a:fgClr>
            <a:bgClr>
              <a:srgbClr val="7030A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3667"/>
            <a:ext cx="7889591" cy="6340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88B4C-67DF-4C24-A4F2-0444FBE3A11C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51720" y="6356350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79D48-72CE-4ECA-A0F2-2B5D5CB96CA6}" type="slidenum">
              <a:rPr lang="ru-RU" smtClean="0"/>
              <a:pPr/>
              <a:t>‹#›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marL="1255713" indent="0" algn="l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328592" cy="181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633" y="2060848"/>
            <a:ext cx="7952377" cy="1504757"/>
          </a:xfrm>
          <a:solidFill>
            <a:schemeClr val="bg1"/>
          </a:solidFill>
          <a:effectLst>
            <a:outerShdw blurRad="152400" dist="1143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>
              <a:spcBef>
                <a:spcPct val="20000"/>
              </a:spcBef>
            </a:pPr>
            <a:r>
              <a:rPr lang="ru-RU" sz="2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«Кадровое обеспечение эффективного взаимодействия участников транссибирских перевозок»</a:t>
            </a:r>
            <a:endParaRPr lang="ru-RU" sz="2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89040"/>
            <a:ext cx="7628862" cy="1631467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Президент Ассоциации вузов транспорта,  ректор  МИИТ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д.т.н., проф. 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Лёвин Борис Алексеевич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021288"/>
            <a:ext cx="914400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. Москва</a:t>
            </a:r>
            <a:r>
              <a:rPr lang="ru-RU" smtClean="0">
                <a:solidFill>
                  <a:srgbClr val="002060"/>
                </a:solidFill>
              </a:rPr>
              <a:t>., </a:t>
            </a:r>
            <a:r>
              <a:rPr lang="ru-RU" smtClean="0">
                <a:solidFill>
                  <a:srgbClr val="002060"/>
                </a:solidFill>
              </a:rPr>
              <a:t>21 </a:t>
            </a:r>
            <a:r>
              <a:rPr lang="ru-RU" smtClean="0">
                <a:solidFill>
                  <a:srgbClr val="002060"/>
                </a:solidFill>
              </a:rPr>
              <a:t>апреля </a:t>
            </a:r>
            <a:r>
              <a:rPr lang="ru-RU" smtClean="0">
                <a:solidFill>
                  <a:srgbClr val="002060"/>
                </a:solidFill>
              </a:rPr>
              <a:t>2015 </a:t>
            </a:r>
            <a:r>
              <a:rPr lang="ru-RU" dirty="0" smtClean="0">
                <a:solidFill>
                  <a:srgbClr val="002060"/>
                </a:solidFill>
              </a:rPr>
              <a:t>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/>
              <a:t>©</a:t>
            </a:r>
            <a:r>
              <a:rPr lang="en-US" sz="1400" smtClean="0"/>
              <a:t>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 smtClean="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Взаимодействие организаций КСТП и вузов  </a:t>
            </a:r>
            <a:br>
              <a:rPr lang="ru-RU" sz="2000" b="1" dirty="0" smtClean="0"/>
            </a:br>
            <a:r>
              <a:rPr lang="ru-RU" sz="2000" b="1" dirty="0" smtClean="0"/>
              <a:t>транспорта: определение кадровых потребностей</a:t>
            </a:r>
            <a:endParaRPr lang="ru-RU" sz="2000" b="1" dirty="0"/>
          </a:p>
        </p:txBody>
      </p:sp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2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428736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87313" algn="just">
              <a:buSzPct val="120000"/>
            </a:pPr>
            <a:endParaRPr lang="ru-RU" sz="2000" dirty="0" smtClean="0"/>
          </a:p>
          <a:p>
            <a:pPr marL="87313" algn="just">
              <a:buSzPct val="120000"/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Н</a:t>
            </a:r>
            <a:r>
              <a:rPr lang="ru-RU" sz="2000" dirty="0" smtClean="0"/>
              <a:t>еобходим дополнительный механизм согласования компетенций участников перевозочного процесса, так как унификация технологий требует единого их понимания и применения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О</a:t>
            </a:r>
            <a:r>
              <a:rPr lang="ru-RU" sz="2000" dirty="0" smtClean="0"/>
              <a:t>птимальным является создание комплекса учебных сессий, иных обучающих мероприятий для членов КСТП, безусловно сориентированных на их собственные приоритеты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 smtClean="0"/>
              <a:t>КСТП и МИИТ работают над проведением соответствующего анкетирования (проводится с 20 марта по 20 апреля </a:t>
            </a:r>
            <a:r>
              <a:rPr lang="ru-RU" sz="2000" dirty="0" err="1" smtClean="0"/>
              <a:t>с.г</a:t>
            </a:r>
            <a:r>
              <a:rPr lang="ru-RU" sz="2000" dirty="0" smtClean="0"/>
              <a:t>.), чтобы на его основе четко представить потребности членов КСТП и в дальнейшем работать над их реализацией</a:t>
            </a:r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/>
              <a:t>©</a:t>
            </a:r>
            <a:r>
              <a:rPr lang="en-US" sz="1400" smtClean="0"/>
              <a:t>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 smtClean="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2" cstate="print"/>
          <a:srcRect b="8277"/>
          <a:stretch>
            <a:fillRect/>
          </a:stretch>
        </p:blipFill>
        <p:spPr bwMode="auto">
          <a:xfrm>
            <a:off x="148384" y="108304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3" cstate="print"/>
          <a:srcRect l="2343"/>
          <a:stretch>
            <a:fillRect/>
          </a:stretch>
        </p:blipFill>
        <p:spPr bwMode="auto">
          <a:xfrm>
            <a:off x="71438" y="980728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58424" y="1396545"/>
            <a:ext cx="8528418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/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 smtClean="0"/>
              <a:t>Ассоциация вузов транспорта как  ассоциированный член КСТП намерена широко использовать новые возможности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Ч</a:t>
            </a:r>
            <a:r>
              <a:rPr lang="ru-RU" sz="2000" dirty="0" smtClean="0"/>
              <a:t>ем активнее ученые вузов транспорта будут принимать участие в мероприятиях и заседаниях КСТП, тем большую отдачу от своих исследований они будут приносить как для участников КСТП, так и для  вузовской науки</a:t>
            </a:r>
          </a:p>
          <a:p>
            <a:pPr marL="363538" indent="-276225" algn="just">
              <a:buSzPct val="120000"/>
              <a:buBlip>
                <a:blip r:embed="rId4"/>
              </a:buBlip>
            </a:pPr>
            <a:r>
              <a:rPr lang="ru-RU" sz="2000" dirty="0"/>
              <a:t>Н</a:t>
            </a:r>
            <a:r>
              <a:rPr lang="ru-RU" sz="2000" dirty="0" smtClean="0"/>
              <a:t>ужно </a:t>
            </a:r>
            <a:r>
              <a:rPr lang="ru-RU" sz="2000" dirty="0"/>
              <a:t>подключение ученых транспортных вузов непосредственно к рабочим группам и проектам </a:t>
            </a:r>
            <a:r>
              <a:rPr lang="ru-RU" sz="2000" dirty="0" smtClean="0"/>
              <a:t>КСТП</a:t>
            </a:r>
          </a:p>
          <a:p>
            <a:pPr marL="87313" algn="just">
              <a:buSzPct val="120000"/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87313" algn="just">
              <a:buSzPct val="120000"/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2000" dirty="0" smtClean="0"/>
          </a:p>
          <a:p>
            <a:pPr marL="87313" algn="just">
              <a:buSzPct val="120000"/>
            </a:pPr>
            <a:endParaRPr lang="ru-RU" sz="1100" dirty="0" smtClean="0"/>
          </a:p>
          <a:p>
            <a:pPr marL="1001713" lvl="2" algn="just">
              <a:buSzPct val="120000"/>
            </a:pPr>
            <a:endParaRPr lang="ru-RU" sz="2000" dirty="0" smtClean="0"/>
          </a:p>
          <a:p>
            <a:pPr marL="363538" indent="-276225" algn="just">
              <a:buSzPct val="120000"/>
              <a:buBlip>
                <a:blip r:embed="rId4"/>
              </a:buBlip>
            </a:pPr>
            <a:endParaRPr lang="ru-RU" sz="4000" dirty="0" smtClean="0"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978424" y="547667"/>
            <a:ext cx="7914056" cy="63075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Сотрудничество организаций и  вузов  </a:t>
            </a:r>
            <a:br>
              <a:rPr lang="ru-RU" sz="2000" b="1" dirty="0" smtClean="0"/>
            </a:br>
            <a:r>
              <a:rPr lang="ru-RU" sz="2000" b="1" dirty="0" smtClean="0"/>
              <a:t>в рамках КСТП: научные исследования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8A8B-1FD0-4A8C-AD6F-85B562794E54}" type="datetime1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Московский государственный университет путей сообщения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smtClean="0"/>
              <a:t>©</a:t>
            </a:r>
            <a:r>
              <a:rPr lang="en-US" sz="1400" smtClean="0"/>
              <a:t>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МИИТ   </a:t>
            </a:r>
            <a:r>
              <a:rPr lang="ru-RU" sz="1400" smtClean="0"/>
              <a:t>                       </a:t>
            </a:r>
            <a:fld id="{1BE4106D-A912-433C-A856-CF2ABCD01D82}" type="slidenum">
              <a:rPr lang="ru-RU" sz="1600" b="0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8424" y="547667"/>
            <a:ext cx="7914056" cy="63075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Сотрудничество организаций и  вузов  </a:t>
            </a:r>
            <a:br>
              <a:rPr lang="ru-RU" sz="2000" b="1" dirty="0" smtClean="0"/>
            </a:br>
            <a:r>
              <a:rPr lang="ru-RU" sz="2000" b="1" dirty="0" smtClean="0"/>
              <a:t>в рамках КСТП: научные </a:t>
            </a:r>
            <a:r>
              <a:rPr lang="ru-RU" sz="2000" b="1" dirty="0" err="1" smtClean="0"/>
              <a:t>исследованания</a:t>
            </a:r>
            <a:endParaRPr lang="ru-RU" sz="2000" b="1" dirty="0"/>
          </a:p>
        </p:txBody>
      </p:sp>
      <p:pic>
        <p:nvPicPr>
          <p:cNvPr id="24" name="Picture 4" descr="D:\RABOTA\МИИТ\2011.09.14_Логотип МИИТ\МИИТ_лого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770950"/>
            <a:ext cx="1285884" cy="300596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58424" y="8506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D:\КЛИПАРТЫ\ЛОГО\logo-КСТП.png"/>
          <p:cNvPicPr>
            <a:picLocks noChangeAspect="1" noChangeArrowheads="1"/>
          </p:cNvPicPr>
          <p:nvPr/>
        </p:nvPicPr>
        <p:blipFill>
          <a:blip r:embed="rId3" cstate="print"/>
          <a:srcRect b="8277"/>
          <a:stretch>
            <a:fillRect/>
          </a:stretch>
        </p:blipFill>
        <p:spPr bwMode="auto">
          <a:xfrm>
            <a:off x="146132" y="85062"/>
            <a:ext cx="944584" cy="684000"/>
          </a:xfrm>
          <a:prstGeom prst="rect">
            <a:avLst/>
          </a:prstGeom>
          <a:noFill/>
        </p:spPr>
      </p:pic>
      <p:pic>
        <p:nvPicPr>
          <p:cNvPr id="2050" name="Picture 2" descr="C:\Documents and Settings\ivan_105\Рабочий стол\транссиб чист бел_крым.jpg"/>
          <p:cNvPicPr>
            <a:picLocks noChangeAspect="1" noChangeArrowheads="1"/>
          </p:cNvPicPr>
          <p:nvPr/>
        </p:nvPicPr>
        <p:blipFill>
          <a:blip r:embed="rId4" cstate="print"/>
          <a:srcRect l="2343"/>
          <a:stretch>
            <a:fillRect/>
          </a:stretch>
        </p:blipFill>
        <p:spPr bwMode="auto">
          <a:xfrm>
            <a:off x="71438" y="1214422"/>
            <a:ext cx="8929718" cy="497363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0" y="1428736"/>
            <a:ext cx="9144000" cy="4857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5720" y="1407274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2000" dirty="0"/>
              <a:t>Н</a:t>
            </a:r>
            <a:r>
              <a:rPr lang="ru-RU" sz="2000" dirty="0" smtClean="0"/>
              <a:t>ужно продолжать поиск современных технологий, как с точки зрения маркетинга транссибирских перевозок, так и для повышения других составляющих его конкурентоспособности – электронного документооборота, мониторинга прохождения грузов в реальном режиме времени, новых </a:t>
            </a:r>
            <a:r>
              <a:rPr lang="ru-RU" sz="2000" dirty="0" err="1" smtClean="0"/>
              <a:t>мультимодальных</a:t>
            </a:r>
            <a:r>
              <a:rPr lang="ru-RU" sz="2000" dirty="0" smtClean="0"/>
              <a:t> инструментов</a:t>
            </a:r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2000" dirty="0" smtClean="0"/>
              <a:t> Вузы готовы включаться самым активным образом, готовы проводить семинары, развивать специализированные лаборатории, но наиболее важными являются прикладные исследования по заказу участников перевозок</a:t>
            </a:r>
            <a:endParaRPr lang="ru-RU" sz="2000" dirty="0"/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2000" smtClean="0"/>
              <a:t> Целесообразно </a:t>
            </a:r>
            <a:r>
              <a:rPr lang="ru-RU" sz="2000" dirty="0" smtClean="0"/>
              <a:t>найти точки пересечения интересов большинства членов КСТП и сформировать  консолидированный заказ </a:t>
            </a:r>
            <a:r>
              <a:rPr lang="ru-RU" sz="2000" smtClean="0"/>
              <a:t>на НИР</a:t>
            </a:r>
            <a:endParaRPr lang="ru-RU" sz="2000" dirty="0" smtClean="0"/>
          </a:p>
          <a:p>
            <a:pPr marL="363538" indent="-276225" algn="just">
              <a:buSzPct val="120000"/>
              <a:buBlip>
                <a:blip r:embed="rId5"/>
              </a:buBlip>
            </a:pPr>
            <a:r>
              <a:rPr lang="ru-RU" sz="2000" dirty="0"/>
              <a:t>В</a:t>
            </a:r>
            <a:r>
              <a:rPr lang="ru-RU" sz="2000" dirty="0" smtClean="0"/>
              <a:t> качестве первого шага МИИТ мог бы консолидировать и представить предложения самих вузов по возможным темам научных исследований по проблематике Транссиба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63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301</Words>
  <Application>Microsoft Office PowerPoint</Application>
  <PresentationFormat>Экран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«Кадровое обеспечение эффективного взаимодействия участников транссибирских перевозок»</vt:lpstr>
      <vt:lpstr>Взаимодействие организаций КСТП и вузов   транспорта: определение кадровых потребностей</vt:lpstr>
      <vt:lpstr>Сотрудничество организаций и  вузов   в рамках КСТП: научные исследования </vt:lpstr>
      <vt:lpstr>Сотрудничество организаций и  вузов   в рамках КСТП: научные исследованания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Николаевич</dc:creator>
  <cp:lastModifiedBy>1</cp:lastModifiedBy>
  <cp:revision>168</cp:revision>
  <cp:lastPrinted>2014-10-24T07:40:13Z</cp:lastPrinted>
  <dcterms:created xsi:type="dcterms:W3CDTF">2014-10-21T07:22:13Z</dcterms:created>
  <dcterms:modified xsi:type="dcterms:W3CDTF">2015-05-13T09:19:48Z</dcterms:modified>
</cp:coreProperties>
</file>